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E4C4A-F4A4-453B-A19B-CC55EC37EF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27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  <p:sldLayoutId id="2147483671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Ionic and Metallic Bonds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Ionic Bonds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solidFill>
                  <a:srgbClr val="FFC000"/>
                </a:solidFill>
              </a:rPr>
              <a:t>Ionic Bond – </a:t>
            </a:r>
            <a:r>
              <a:rPr lang="en-US" altLang="en-US" sz="2800" dirty="0" smtClean="0">
                <a:solidFill>
                  <a:srgbClr val="FFC000"/>
                </a:solidFill>
              </a:rPr>
              <a:t>attraction between positively and negatively charged </a:t>
            </a:r>
            <a:r>
              <a:rPr lang="en-US" altLang="en-US" sz="2800" dirty="0" smtClean="0">
                <a:solidFill>
                  <a:srgbClr val="FFC000"/>
                </a:solidFill>
              </a:rPr>
              <a:t>ions</a:t>
            </a:r>
          </a:p>
          <a:p>
            <a:pPr lvl="1">
              <a:defRPr/>
            </a:pPr>
            <a:r>
              <a:rPr lang="en-US" altLang="en-US" sz="2600" dirty="0" smtClean="0">
                <a:solidFill>
                  <a:srgbClr val="FFC000"/>
                </a:solidFill>
              </a:rPr>
              <a:t>Transfer electrons</a:t>
            </a:r>
            <a:endParaRPr lang="en-US" altLang="en-US" sz="2800" dirty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 smtClean="0">
                <a:solidFill>
                  <a:srgbClr val="FFC000"/>
                </a:solidFill>
              </a:rPr>
              <a:t>Stronger than covalent</a:t>
            </a:r>
            <a:endParaRPr lang="en-US" altLang="en-US" sz="2400" dirty="0">
              <a:solidFill>
                <a:srgbClr val="FFC000"/>
              </a:solidFill>
            </a:endParaRPr>
          </a:p>
          <a:p>
            <a:pPr lvl="1" eaLnBrk="1" hangingPunct="1">
              <a:defRPr/>
            </a:pPr>
            <a:r>
              <a:rPr lang="en-US" altLang="en-US" sz="2400" dirty="0">
                <a:solidFill>
                  <a:srgbClr val="FFC000"/>
                </a:solidFill>
              </a:rPr>
              <a:t>Metal + Nonmetal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/>
          </a:p>
        </p:txBody>
      </p:sp>
      <p:pic>
        <p:nvPicPr>
          <p:cNvPr id="7173" name="Picture 8" descr="ionic_bon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187" y="2300344"/>
            <a:ext cx="5699626" cy="379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57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Ionic Bonds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/>
              <a:t>Instead of sharing outer most electrons they are transferred</a:t>
            </a:r>
          </a:p>
          <a:p>
            <a:pPr eaLnBrk="1" hangingPunct="1"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/>
              <a:t>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 ion and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 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/>
          </a:p>
        </p:txBody>
      </p:sp>
      <p:pic>
        <p:nvPicPr>
          <p:cNvPr id="9221" name="Picture 9" descr="ionic_bond_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399" y="1066800"/>
            <a:ext cx="4817035" cy="5222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Ionic Compounds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82127" y="1981200"/>
            <a:ext cx="3948057" cy="464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 smtClean="0"/>
              <a:t>Solid and brittle at room temperature</a:t>
            </a:r>
          </a:p>
          <a:p>
            <a:pPr eaLnBrk="1" hangingPunct="1">
              <a:defRPr/>
            </a:pPr>
            <a:endParaRPr lang="en-US" altLang="en-US" sz="2400" u="sng" dirty="0"/>
          </a:p>
          <a:p>
            <a:pPr eaLnBrk="1" hangingPunct="1">
              <a:defRPr/>
            </a:pPr>
            <a:r>
              <a:rPr lang="en-US" altLang="en-US" sz="2400" dirty="0" smtClean="0"/>
              <a:t>High melting and boiling point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 smtClean="0"/>
              <a:t>Dissolve in water</a:t>
            </a:r>
            <a:endParaRPr lang="en-US" altLang="en-US" sz="2000" dirty="0"/>
          </a:p>
          <a:p>
            <a:pPr eaLnBrk="1" hangingPunct="1">
              <a:defRPr/>
            </a:pPr>
            <a:endParaRPr lang="en-US" altLang="en-US" sz="2400" dirty="0"/>
          </a:p>
        </p:txBody>
      </p:sp>
      <p:pic>
        <p:nvPicPr>
          <p:cNvPr id="5122" name="Picture 2" descr="Image result for ionic compou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894" y="2420330"/>
            <a:ext cx="6815506" cy="280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3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Metallic Bonds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 dirty="0"/>
          </a:p>
          <a:p>
            <a:pPr eaLnBrk="1" hangingPunct="1">
              <a:defRPr/>
            </a:pPr>
            <a:r>
              <a:rPr lang="en-US" altLang="en-US" sz="2800" dirty="0">
                <a:solidFill>
                  <a:srgbClr val="FFC000"/>
                </a:solidFill>
              </a:rPr>
              <a:t>Metallic Bond – </a:t>
            </a:r>
            <a:r>
              <a:rPr lang="en-US" altLang="en-US" sz="2800" dirty="0" smtClean="0">
                <a:solidFill>
                  <a:srgbClr val="FFC000"/>
                </a:solidFill>
              </a:rPr>
              <a:t>many metal atoms share polled valence electrons</a:t>
            </a:r>
          </a:p>
          <a:p>
            <a:pPr lvl="1">
              <a:defRPr/>
            </a:pPr>
            <a:r>
              <a:rPr lang="en-US" altLang="en-US" sz="2600" dirty="0" smtClean="0">
                <a:solidFill>
                  <a:srgbClr val="FFC000"/>
                </a:solidFill>
              </a:rPr>
              <a:t>Metal and Metal</a:t>
            </a:r>
            <a:endParaRPr lang="en-US" altLang="en-US" sz="2600" dirty="0">
              <a:solidFill>
                <a:srgbClr val="FFC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/>
          </a:p>
        </p:txBody>
      </p:sp>
      <p:pic>
        <p:nvPicPr>
          <p:cNvPr id="12293" name="Picture 8" descr="covalent_bon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2467768"/>
            <a:ext cx="45720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Metallic Bond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3793" y="1981200"/>
            <a:ext cx="4417807" cy="4572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400" dirty="0" smtClean="0"/>
              <a:t>Does not break easily</a:t>
            </a:r>
            <a:endParaRPr lang="en-US" altLang="en-US" sz="2400" dirty="0"/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 smtClean="0"/>
              <a:t>Conducts electricity</a:t>
            </a:r>
          </a:p>
          <a:p>
            <a:pPr eaLnBrk="1" hangingPunct="1">
              <a:defRPr/>
            </a:pPr>
            <a:endParaRPr lang="en-US" altLang="en-US" sz="2400" dirty="0"/>
          </a:p>
          <a:p>
            <a:pPr eaLnBrk="1" hangingPunct="1">
              <a:defRPr/>
            </a:pPr>
            <a:r>
              <a:rPr lang="en-US" altLang="en-US" sz="2400" dirty="0" smtClean="0"/>
              <a:t>Shiny – valance electrons at surface interact with light</a:t>
            </a:r>
          </a:p>
          <a:p>
            <a:pPr eaLnBrk="1" hangingPunct="1">
              <a:defRPr/>
            </a:pPr>
            <a:endParaRPr lang="en-US" altLang="en-US" sz="2400" dirty="0">
              <a:solidFill>
                <a:srgbClr val="FFC000"/>
              </a:solidFill>
            </a:endParaRPr>
          </a:p>
          <a:p>
            <a:pPr eaLnBrk="1" hangingPunct="1">
              <a:defRPr/>
            </a:pPr>
            <a:endParaRPr lang="en-US" altLang="en-US" sz="2000" dirty="0">
              <a:solidFill>
                <a:srgbClr val="FFC000"/>
              </a:solidFill>
            </a:endParaRPr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400"/>
          </a:p>
        </p:txBody>
      </p:sp>
      <p:pic>
        <p:nvPicPr>
          <p:cNvPr id="13317" name="Picture 7" descr="123%2011%20Fig%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1981200"/>
            <a:ext cx="525462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9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9460" name="Picture 5" descr="bond_cl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24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2228</TotalTime>
  <Words>90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Ionic and Metallic Bonds </vt:lpstr>
      <vt:lpstr>Ionic Bonds</vt:lpstr>
      <vt:lpstr>Ionic Bonds</vt:lpstr>
      <vt:lpstr>Ionic Compounds</vt:lpstr>
      <vt:lpstr>Metallic Bonds</vt:lpstr>
      <vt:lpstr>Metallic Bond</vt:lpstr>
      <vt:lpstr>PowerPoint Presentation</vt:lpstr>
    </vt:vector>
  </TitlesOfParts>
  <Company>Marlette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and Metallic Bonds</dc:title>
  <dc:creator>Nick Meyers</dc:creator>
  <cp:lastModifiedBy>Nick Meyers</cp:lastModifiedBy>
  <cp:revision>7</cp:revision>
  <dcterms:created xsi:type="dcterms:W3CDTF">2019-01-09T17:19:30Z</dcterms:created>
  <dcterms:modified xsi:type="dcterms:W3CDTF">2019-01-11T17:06:52Z</dcterms:modified>
</cp:coreProperties>
</file>